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79" r:id="rId10"/>
    <p:sldId id="280" r:id="rId11"/>
    <p:sldId id="268" r:id="rId12"/>
    <p:sldId id="26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" dt="2024-08-21T14:20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Philly 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533290" cy="784628"/>
          </a:xfrm>
        </p:spPr>
        <p:txBody>
          <a:bodyPr/>
          <a:lstStyle/>
          <a:p>
            <a:r>
              <a:rPr lang="en-US" dirty="0" smtClean="0"/>
              <a:t>Connect to a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29947"/>
            <a:ext cx="11483544" cy="3793524"/>
          </a:xfrm>
        </p:spPr>
        <p:txBody>
          <a:bodyPr/>
          <a:lstStyle/>
          <a:p>
            <a:r>
              <a:rPr lang="en-US" sz="3200" dirty="0">
                <a:solidFill>
                  <a:srgbClr val="1A365C"/>
                </a:solidFill>
                <a:latin typeface="Metropolis" pitchFamily="2" charset="77"/>
              </a:rPr>
              <a:t>Commands:</a:t>
            </a:r>
          </a:p>
          <a:p>
            <a:pPr marL="342900" indent="-342900"/>
            <a:r>
              <a:rPr lang="en-US" sz="2200" dirty="0"/>
              <a:t>Connect-</a:t>
            </a:r>
            <a:r>
              <a:rPr lang="en-US" sz="2200" dirty="0" err="1"/>
              <a:t>VIServer</a:t>
            </a:r>
            <a:r>
              <a:rPr lang="en-US" sz="2200" dirty="0"/>
              <a:t> –name </a:t>
            </a:r>
            <a:r>
              <a:rPr lang="en-US" sz="2200" dirty="0" err="1"/>
              <a:t>myvcenter</a:t>
            </a:r>
            <a:r>
              <a:rPr lang="en-US" sz="2200" dirty="0"/>
              <a:t> –Username “administrator” –Password “VMware1!”</a:t>
            </a:r>
          </a:p>
          <a:p>
            <a:pPr marL="342900" indent="-342900"/>
            <a:r>
              <a:rPr lang="en-US" sz="2200" dirty="0"/>
              <a:t>$</a:t>
            </a:r>
            <a:r>
              <a:rPr lang="en-US" sz="2200" dirty="0" err="1"/>
              <a:t>global:DefaultVIServer</a:t>
            </a:r>
            <a:endParaRPr lang="en-US" sz="2200" dirty="0"/>
          </a:p>
          <a:p>
            <a:pPr marL="342900" indent="-342900"/>
            <a:r>
              <a:rPr lang="en-US" sz="2200" dirty="0"/>
              <a:t>Disconnect-</a:t>
            </a:r>
            <a:r>
              <a:rPr lang="en-US" sz="2200" dirty="0" err="1"/>
              <a:t>VIServer</a:t>
            </a:r>
            <a:r>
              <a:rPr lang="en-US" sz="2200" dirty="0"/>
              <a:t> –Force –Confirm:$false</a:t>
            </a:r>
          </a:p>
          <a:p>
            <a:pPr marL="342900" indent="-342900"/>
            <a:endParaRPr lang="en-US" dirty="0">
              <a:solidFill>
                <a:srgbClr val="A3CE36"/>
              </a:solidFill>
              <a:latin typeface="Metropolis" pitchFamily="2" charset="77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60" y="3863340"/>
            <a:ext cx="5457220" cy="23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Data from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Verb-Noun</a:t>
            </a:r>
          </a:p>
          <a:p>
            <a:pPr lvl="1"/>
            <a:r>
              <a:rPr lang="en-US" dirty="0" smtClean="0"/>
              <a:t>Get-VM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Vmhost</a:t>
            </a:r>
            <a:endParaRPr lang="en-US" dirty="0" smtClean="0"/>
          </a:p>
          <a:p>
            <a:pPr lvl="1"/>
            <a:r>
              <a:rPr lang="en-US" dirty="0" smtClean="0"/>
              <a:t>Get-Cluster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Datastore</a:t>
            </a:r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95" y="2080761"/>
            <a:ext cx="7520671" cy="4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2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PowerShell 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641231"/>
            <a:ext cx="11483544" cy="3793524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Functions &amp; Parameters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Objects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Pipeline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 Based 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Help</a:t>
            </a:r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39" y="1276270"/>
            <a:ext cx="4146809" cy="26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439506" cy="8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&amp;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854992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&lt;Function Name&gt; &lt;Parameter name&gt;  &lt;Parameter Value&gt;</a:t>
            </a:r>
          </a:p>
          <a:p>
            <a:pPr marL="742950" lvl="1" indent="-285750"/>
            <a:r>
              <a:rPr lang="en-US" b="1" dirty="0"/>
              <a:t>Get-VM  -Name “</a:t>
            </a:r>
            <a:r>
              <a:rPr lang="en-US" b="1" dirty="0" err="1"/>
              <a:t>myvm</a:t>
            </a:r>
            <a:r>
              <a:rPr lang="en-US" b="1" dirty="0"/>
              <a:t>”</a:t>
            </a:r>
          </a:p>
          <a:p>
            <a:r>
              <a:rPr lang="en-US" dirty="0" smtClean="0"/>
              <a:t>&lt;</a:t>
            </a:r>
            <a:r>
              <a:rPr lang="en-US" dirty="0"/>
              <a:t>Function Name&gt; &lt;Parameter name&gt;  &lt;Parameter Value&gt;</a:t>
            </a:r>
          </a:p>
          <a:p>
            <a:pPr marL="742950" lvl="1" indent="-285750"/>
            <a:r>
              <a:rPr lang="en-US" b="1" dirty="0"/>
              <a:t>Update-</a:t>
            </a:r>
            <a:r>
              <a:rPr lang="en-US" b="1" dirty="0" err="1"/>
              <a:t>ConsoleTitle</a:t>
            </a:r>
            <a:r>
              <a:rPr lang="en-US" b="1" dirty="0"/>
              <a:t> –Title “Fancy New Title</a:t>
            </a:r>
            <a:r>
              <a:rPr lang="en-US" b="1" dirty="0" smtClean="0"/>
              <a:t>”</a:t>
            </a:r>
            <a:endParaRPr lang="en-US" dirty="0"/>
          </a:p>
          <a:p>
            <a:r>
              <a:rPr lang="en-US" dirty="0"/>
              <a:t>If a Parameter is required – PowerShell will ask you </a:t>
            </a:r>
            <a:r>
              <a:rPr lang="en-US" dirty="0" smtClean="0"/>
              <a:t>for </a:t>
            </a:r>
            <a:r>
              <a:rPr lang="en-US" dirty="0"/>
              <a:t>it!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4791071"/>
            <a:ext cx="3648584" cy="1876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6" y="4104941"/>
            <a:ext cx="6588040" cy="15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7" y="4134118"/>
            <a:ext cx="2900543" cy="1847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277" y="5981628"/>
            <a:ext cx="536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</a:t>
            </a:r>
            <a:r>
              <a:rPr lang="en-US" dirty="0" err="1" smtClean="0"/>
              <a:t>talkin</a:t>
            </a:r>
            <a:r>
              <a:rPr lang="en-US" dirty="0" smtClean="0"/>
              <a:t>’ about </a:t>
            </a:r>
            <a:r>
              <a:rPr lang="en-US" strike="sngStrike" dirty="0" smtClean="0"/>
              <a:t>Practice</a:t>
            </a:r>
            <a:r>
              <a:rPr lang="en-US" dirty="0" smtClean="0"/>
              <a:t> Parameters, 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53367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61206"/>
            <a:ext cx="11483544" cy="4999101"/>
          </a:xfrm>
        </p:spPr>
        <p:txBody>
          <a:bodyPr/>
          <a:lstStyle/>
          <a:p>
            <a:r>
              <a:rPr lang="en-US" dirty="0"/>
              <a:t>A collection of Data that represents an Item.</a:t>
            </a:r>
          </a:p>
          <a:p>
            <a:r>
              <a:rPr lang="en-US" dirty="0"/>
              <a:t>In PowerShell and Object is made up of 3 types of Data</a:t>
            </a:r>
          </a:p>
          <a:p>
            <a:pPr lvl="1"/>
            <a:r>
              <a:rPr lang="en-US" dirty="0"/>
              <a:t>Object Type</a:t>
            </a:r>
          </a:p>
          <a:p>
            <a:pPr lvl="2"/>
            <a:r>
              <a:rPr lang="en-US" dirty="0"/>
              <a:t>What am I?</a:t>
            </a:r>
          </a:p>
          <a:p>
            <a:pPr lvl="1"/>
            <a:r>
              <a:rPr lang="en-US" dirty="0"/>
              <a:t>Methods</a:t>
            </a:r>
          </a:p>
          <a:p>
            <a:pPr lvl="2"/>
            <a:r>
              <a:rPr lang="en-US" dirty="0"/>
              <a:t>What can you do to me?</a:t>
            </a:r>
          </a:p>
          <a:p>
            <a:pPr lvl="1"/>
            <a:r>
              <a:rPr lang="en-US" dirty="0"/>
              <a:t>Properties</a:t>
            </a:r>
          </a:p>
          <a:p>
            <a:pPr lvl="2"/>
            <a:r>
              <a:rPr lang="en-US" dirty="0"/>
              <a:t>What are the things that describe 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Get-Member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$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= Get-VM "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"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Get-Member -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$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vm</a:t>
            </a:r>
            <a:endParaRPr lang="en-US" sz="2000" dirty="0" smtClean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Get-Member –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 (Get-VM “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” | Get-View)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0" y="2927936"/>
            <a:ext cx="4859784" cy="2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911311"/>
            <a:ext cx="6181967" cy="792444"/>
          </a:xfrm>
        </p:spPr>
        <p:txBody>
          <a:bodyPr/>
          <a:lstStyle/>
          <a:p>
            <a:r>
              <a:rPr lang="en-US" dirty="0" smtClean="0"/>
              <a:t>The PowerShell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03755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The PowerShell pipeline allows you to chain together commands to build a single ‘pipeline’ which simplifies code and allows parallel processing.</a:t>
            </a:r>
          </a:p>
          <a:p>
            <a:r>
              <a:rPr lang="en-US" dirty="0"/>
              <a:t>Get-VM | Select-Object –Property Name</a:t>
            </a:r>
          </a:p>
          <a:p>
            <a:pPr lvl="1"/>
            <a:r>
              <a:rPr lang="en-US" dirty="0"/>
              <a:t>Get-VM | Where-Object {$_.Name –like “*</a:t>
            </a:r>
            <a:r>
              <a:rPr lang="en-US" dirty="0" err="1"/>
              <a:t>myvm</a:t>
            </a:r>
            <a:r>
              <a:rPr lang="en-US" dirty="0"/>
              <a:t>*”}</a:t>
            </a:r>
          </a:p>
          <a:p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lvl="1"/>
            <a:r>
              <a:rPr lang="en-US" dirty="0"/>
              <a:t>Find-Module </a:t>
            </a:r>
            <a:r>
              <a:rPr lang="en-US" dirty="0" smtClean="0"/>
              <a:t>–Name </a:t>
            </a:r>
            <a:r>
              <a:rPr lang="en-US" dirty="0" err="1" smtClean="0"/>
              <a:t>VMware.PowerCLI</a:t>
            </a:r>
            <a:r>
              <a:rPr lang="en-US" dirty="0" smtClean="0"/>
              <a:t> </a:t>
            </a:r>
            <a:r>
              <a:rPr lang="en-US" dirty="0"/>
              <a:t>| Select-Object </a:t>
            </a:r>
            <a:r>
              <a:rPr lang="en-US" dirty="0" err="1"/>
              <a:t>Name,Version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35" y="4728108"/>
            <a:ext cx="6509910" cy="19034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25422" y="5051772"/>
            <a:ext cx="1970843" cy="55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1" y="5220778"/>
            <a:ext cx="47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  <a:ea typeface="+mj-ea"/>
                <a:cs typeface="+mj-cs"/>
              </a:rPr>
              <a:t>The input to a command must accept the output of the previous command.</a:t>
            </a:r>
          </a:p>
        </p:txBody>
      </p:sp>
    </p:spTree>
    <p:extLst>
      <p:ext uri="{BB962C8B-B14F-4D97-AF65-F5344CB8AC3E}">
        <p14:creationId xmlns:p14="http://schemas.microsoft.com/office/powerpoint/2010/main" val="42220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611444" cy="768998"/>
          </a:xfrm>
        </p:spPr>
        <p:txBody>
          <a:bodyPr/>
          <a:lstStyle/>
          <a:p>
            <a:r>
              <a:rPr lang="en-US" dirty="0" smtClean="0"/>
              <a:t>Comment Based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92469"/>
            <a:ext cx="11483544" cy="3793524"/>
          </a:xfrm>
        </p:spPr>
        <p:txBody>
          <a:bodyPr/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Get-Help Get-VM –Full</a:t>
            </a:r>
          </a:p>
          <a:p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Get-Help 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Update-</a:t>
            </a:r>
            <a:r>
              <a:rPr lang="en-US" dirty="0" err="1">
                <a:solidFill>
                  <a:srgbClr val="1A365C"/>
                </a:solidFill>
                <a:latin typeface="Metropolis" pitchFamily="2" charset="77"/>
              </a:rPr>
              <a:t>ConsoleTitle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 -Full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195793"/>
            <a:ext cx="4381499" cy="5662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3920" y="1437385"/>
            <a:ext cx="3994951" cy="1771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2" y="3208480"/>
            <a:ext cx="2973117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838090" cy="808075"/>
          </a:xfrm>
        </p:spPr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5752121" cy="3793524"/>
          </a:xfrm>
        </p:spPr>
        <p:txBody>
          <a:bodyPr/>
          <a:lstStyle/>
          <a:p>
            <a:r>
              <a:rPr lang="en-US" dirty="0" smtClean="0"/>
              <a:t>Takeaways from the Takeaways</a:t>
            </a:r>
          </a:p>
          <a:p>
            <a:pPr lvl="1"/>
            <a:r>
              <a:rPr lang="en-US" dirty="0" smtClean="0"/>
              <a:t>Know your Objects</a:t>
            </a:r>
          </a:p>
          <a:p>
            <a:pPr lvl="2"/>
            <a:r>
              <a:rPr lang="en-US" dirty="0" smtClean="0"/>
              <a:t>Get-Member</a:t>
            </a:r>
          </a:p>
          <a:p>
            <a:pPr lvl="1"/>
            <a:r>
              <a:rPr lang="en-US" dirty="0" smtClean="0"/>
              <a:t>Call A Plumber</a:t>
            </a:r>
          </a:p>
          <a:p>
            <a:pPr lvl="2"/>
            <a:r>
              <a:rPr lang="en-US" dirty="0" smtClean="0"/>
              <a:t>The Pipeline</a:t>
            </a:r>
          </a:p>
          <a:p>
            <a:pPr lvl="1"/>
            <a:r>
              <a:rPr lang="en-US" dirty="0" smtClean="0"/>
              <a:t>See a Therapist</a:t>
            </a:r>
          </a:p>
          <a:p>
            <a:pPr lvl="2"/>
            <a:r>
              <a:rPr lang="en-US" dirty="0" smtClean="0"/>
              <a:t>Get-Help</a:t>
            </a:r>
          </a:p>
          <a:p>
            <a:pPr lvl="1"/>
            <a:r>
              <a:rPr lang="en-US" dirty="0" err="1" smtClean="0"/>
              <a:t>PowerCLI</a:t>
            </a:r>
            <a:r>
              <a:rPr lang="en-US" dirty="0" smtClean="0"/>
              <a:t> Detailed object details</a:t>
            </a:r>
          </a:p>
          <a:p>
            <a:pPr lvl="2"/>
            <a:r>
              <a:rPr lang="en-US" dirty="0" smtClean="0"/>
              <a:t>Get-View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46" y="3059491"/>
            <a:ext cx="4290218" cy="25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Toggling a VM’s </a:t>
            </a:r>
            <a:r>
              <a:rPr lang="en-US" dirty="0" err="1" smtClean="0"/>
              <a:t>PowerState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2644346"/>
            <a:ext cx="6729044" cy="3793524"/>
          </a:xfrm>
        </p:spPr>
        <p:txBody>
          <a:bodyPr/>
          <a:lstStyle/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Stop-VM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Start-VM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28" y="2899958"/>
            <a:ext cx="48068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06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44" y="5445337"/>
            <a:ext cx="1419423" cy="116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4256" y="1964983"/>
            <a:ext cx="10561320" cy="311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31" y="2413474"/>
            <a:ext cx="4124901" cy="1952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16" y="4085947"/>
            <a:ext cx="3508610" cy="852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16" y="2504526"/>
            <a:ext cx="3513015" cy="154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319" y="2727866"/>
            <a:ext cx="1141403" cy="1098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305410" y="3443263"/>
            <a:ext cx="3390900" cy="4184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02836" y="5134903"/>
            <a:ext cx="3146008" cy="12268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8267" y="5134903"/>
            <a:ext cx="5820629" cy="11506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PowerCLI</a:t>
            </a:r>
            <a:r>
              <a:rPr lang="en-US" dirty="0" smtClean="0"/>
              <a:t> 101</a:t>
            </a:r>
            <a:br>
              <a:rPr lang="en-US" dirty="0" smtClean="0"/>
            </a:br>
            <a:r>
              <a:rPr lang="en-US" dirty="0" smtClean="0"/>
              <a:t>Getting Started with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0259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Developer Documentation:</a:t>
            </a:r>
          </a:p>
          <a:p>
            <a:pPr marL="800100" lvl="1" indent="-342900"/>
            <a:r>
              <a:rPr lang="en-US" dirty="0"/>
              <a:t>https://developer.broadcom.com/</a:t>
            </a:r>
          </a:p>
          <a:p>
            <a:pPr marL="342900" indent="-342900"/>
            <a:r>
              <a:rPr lang="en-US" dirty="0"/>
              <a:t>VMware Forums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smtClean="0"/>
              <a:t>community.broadcom.com/home</a:t>
            </a:r>
          </a:p>
          <a:p>
            <a:pPr marL="342900" indent="-342900"/>
            <a:r>
              <a:rPr lang="en-US" dirty="0" err="1" smtClean="0"/>
              <a:t>ChatGPT</a:t>
            </a:r>
            <a:endParaRPr lang="en-US" dirty="0" smtClean="0"/>
          </a:p>
          <a:p>
            <a:pPr marL="800100" lvl="1" indent="-342900"/>
            <a:r>
              <a:rPr lang="en-US" dirty="0" smtClean="0"/>
              <a:t>Yes, AI can help you write </a:t>
            </a:r>
            <a:r>
              <a:rPr lang="en-US" dirty="0" err="1" smtClean="0"/>
              <a:t>PowerCLI</a:t>
            </a:r>
            <a:r>
              <a:rPr lang="en-US" dirty="0" smtClean="0"/>
              <a:t> code!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35150" y="4775199"/>
            <a:ext cx="36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Today’s Code and slide deck</a:t>
            </a:r>
          </a:p>
        </p:txBody>
      </p:sp>
    </p:spTree>
    <p:extLst>
      <p:ext uri="{BB962C8B-B14F-4D97-AF65-F5344CB8AC3E}">
        <p14:creationId xmlns:p14="http://schemas.microsoft.com/office/powerpoint/2010/main" val="145077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4" y="1270822"/>
            <a:ext cx="3016352" cy="241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Basic PowerShell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Installing </a:t>
            </a:r>
            <a:r>
              <a:rPr lang="en-US" dirty="0" err="1">
                <a:latin typeface="Metropolis" pitchFamily="2" charset="77"/>
              </a:rPr>
              <a:t>PowerCLI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Connecting to a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Getting data from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PowerShell things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Toggling the </a:t>
            </a:r>
            <a:r>
              <a:rPr lang="en-US" dirty="0" err="1">
                <a:latin typeface="Metropolis" pitchFamily="2" charset="77"/>
              </a:rPr>
              <a:t>PowerState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The Demo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Live Demo &amp; VMware code Website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Today’s Code and slide deck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1844432"/>
            <a:ext cx="5161008" cy="758091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 txBox="1">
            <a:spLocks/>
          </p:cNvSpPr>
          <p:nvPr/>
        </p:nvSpPr>
        <p:spPr>
          <a:xfrm>
            <a:off x="719015" y="2223477"/>
            <a:ext cx="5845907" cy="2347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PowerShell Basics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Installing &amp; using </a:t>
            </a:r>
            <a:r>
              <a:rPr lang="en-US" sz="3600" dirty="0" err="1" smtClean="0"/>
              <a:t>PowerCLI</a:t>
            </a:r>
            <a:endParaRPr lang="en-US" sz="3600" dirty="0" smtClean="0"/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Resources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Today’s Code and slide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161008" cy="784628"/>
          </a:xfrm>
        </p:spPr>
        <p:txBody>
          <a:bodyPr/>
          <a:lstStyle/>
          <a:p>
            <a:r>
              <a:rPr lang="en-US" dirty="0" smtClean="0"/>
              <a:t>Code Editor (IDE)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33" y="2496578"/>
            <a:ext cx="2353242" cy="180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" y="2668467"/>
            <a:ext cx="2410161" cy="1629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762" y="2873283"/>
            <a:ext cx="1981477" cy="1219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11" y="2639888"/>
            <a:ext cx="2476846" cy="1657581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455231" y="2511789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3472007" y="2511788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627118" y="2511787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332" y="4655975"/>
            <a:ext cx="2353243" cy="199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617" y="4907902"/>
            <a:ext cx="241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Window Notepad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9762" y="4907902"/>
            <a:ext cx="206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Notepad++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311" y="4907902"/>
            <a:ext cx="255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PowerShell ISE</a:t>
            </a:r>
          </a:p>
        </p:txBody>
      </p:sp>
    </p:spTree>
    <p:extLst>
      <p:ext uri="{BB962C8B-B14F-4D97-AF65-F5344CB8AC3E}">
        <p14:creationId xmlns:p14="http://schemas.microsoft.com/office/powerpoint/2010/main" val="216328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Versions of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PowerShell 5.1 (and older)</a:t>
            </a:r>
          </a:p>
          <a:p>
            <a:pPr lvl="1"/>
            <a:r>
              <a:rPr lang="en-US" dirty="0" smtClean="0"/>
              <a:t>Standard on Windows 10+</a:t>
            </a:r>
          </a:p>
          <a:p>
            <a:r>
              <a:rPr lang="en-US" dirty="0" smtClean="0"/>
              <a:t>PowerShell Core 6</a:t>
            </a:r>
          </a:p>
          <a:p>
            <a:pPr lvl="1"/>
            <a:r>
              <a:rPr lang="en-US" dirty="0" smtClean="0"/>
              <a:t>Introduced support for Linux (2016)</a:t>
            </a:r>
          </a:p>
          <a:p>
            <a:pPr lvl="1"/>
            <a:r>
              <a:rPr lang="en-US" dirty="0" smtClean="0"/>
              <a:t>Containers</a:t>
            </a:r>
          </a:p>
          <a:p>
            <a:r>
              <a:rPr lang="en-US" dirty="0" smtClean="0"/>
              <a:t>PowerShell 7 (2020)</a:t>
            </a:r>
          </a:p>
          <a:p>
            <a:pPr lvl="1"/>
            <a:r>
              <a:rPr lang="en-US" dirty="0" smtClean="0"/>
              <a:t>Cross Platform</a:t>
            </a:r>
          </a:p>
          <a:p>
            <a:pPr lvl="1"/>
            <a:r>
              <a:rPr lang="en-US" dirty="0" smtClean="0"/>
              <a:t>‘pwsh.exe’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8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8075"/>
          </a:xfrm>
        </p:spPr>
        <p:txBody>
          <a:bodyPr/>
          <a:lstStyle/>
          <a:p>
            <a:r>
              <a:rPr lang="en-US" dirty="0" smtClean="0"/>
              <a:t>PowerShell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45" y="1901884"/>
            <a:ext cx="5199709" cy="379352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Verb-Noun (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Functions &amp; Cmdlets)</a:t>
            </a:r>
            <a:endParaRPr lang="en-US" dirty="0"/>
          </a:p>
          <a:p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Examples: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Get-Process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Write-Output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Approved Verbs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Get-Verb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#</a:t>
            </a:r>
            <a:r>
              <a:rPr lang="en-US" b="1" dirty="0" smtClean="0">
                <a:solidFill>
                  <a:srgbClr val="1A365C"/>
                </a:solidFill>
                <a:latin typeface="Metropolis" pitchFamily="2" charset="77"/>
              </a:rPr>
              <a:t>Comments</a:t>
            </a:r>
            <a:endParaRPr lang="en-US" b="1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13" y="2587689"/>
            <a:ext cx="494416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925305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PowerCLI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097269"/>
            <a:ext cx="5348744" cy="3793524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The PowerShell Gallery</a:t>
            </a:r>
          </a:p>
          <a:p>
            <a:endParaRPr lang="en-US" dirty="0"/>
          </a:p>
          <a:p>
            <a:pPr marL="285750" indent="-285750"/>
            <a:r>
              <a:rPr lang="en-US" dirty="0"/>
              <a:t>Get-</a:t>
            </a:r>
            <a:r>
              <a:rPr lang="en-US" dirty="0" err="1"/>
              <a:t>PSRepository</a:t>
            </a:r>
            <a:endParaRPr lang="en-US" dirty="0"/>
          </a:p>
          <a:p>
            <a:pPr marL="285750" indent="-285750"/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Install-Module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Import-Module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Get-Command –Module jpsider</a:t>
            </a:r>
          </a:p>
          <a:p>
            <a:pPr marL="285750" indent="-285750"/>
            <a:r>
              <a:rPr lang="en-US" dirty="0"/>
              <a:t>Save-Module –Name jpsider –Path c:\temp</a:t>
            </a:r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46" y="2328986"/>
            <a:ext cx="6358700" cy="31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21F114-2E9E-4E7D-B67D-088203617741}">
  <ds:schemaRefs>
    <ds:schemaRef ds:uri="http://purl.org/dc/dcmitype/"/>
    <ds:schemaRef ds:uri="http://purl.org/dc/terms/"/>
    <ds:schemaRef ds:uri="http://schemas.microsoft.com/office/2006/documentManagement/types"/>
    <ds:schemaRef ds:uri="e7d83ab9-40ce-4f6a-9d5b-bb8228ec9b2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98d785b-a573-4648-a687-d73070f116ca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7048FA-FDAB-4EC3-B52C-086E7448C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557</Words>
  <Application>Microsoft Office PowerPoint</Application>
  <PresentationFormat>Widescreen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Metropolis</vt:lpstr>
      <vt:lpstr>Wingdings</vt:lpstr>
      <vt:lpstr>Office Theme</vt:lpstr>
      <vt:lpstr>Welcome to the  Philly  UserCon</vt:lpstr>
      <vt:lpstr>PowerCLI 101 Getting Started with the Shell</vt:lpstr>
      <vt:lpstr>Justin P. Sider</vt:lpstr>
      <vt:lpstr>Agenda</vt:lpstr>
      <vt:lpstr>Take Aways</vt:lpstr>
      <vt:lpstr>Code Editor (IDE)</vt:lpstr>
      <vt:lpstr>Versions of PowerShell</vt:lpstr>
      <vt:lpstr>PowerShell Basics</vt:lpstr>
      <vt:lpstr>Installing PowerCLI</vt:lpstr>
      <vt:lpstr>Connect to a vCenter</vt:lpstr>
      <vt:lpstr>Getting Data from vCenter</vt:lpstr>
      <vt:lpstr>PowerShell Things</vt:lpstr>
      <vt:lpstr>Functions &amp; Parameters</vt:lpstr>
      <vt:lpstr>Objects</vt:lpstr>
      <vt:lpstr>The PowerShell Pipeline</vt:lpstr>
      <vt:lpstr>Comment Based Help</vt:lpstr>
      <vt:lpstr>What Just Happened?</vt:lpstr>
      <vt:lpstr>Toggling a VM’s PowerState</vt:lpstr>
      <vt:lpstr>Demo Time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26</cp:revision>
  <dcterms:created xsi:type="dcterms:W3CDTF">2023-12-15T16:18:32Z</dcterms:created>
  <dcterms:modified xsi:type="dcterms:W3CDTF">2025-02-13T21:55:19Z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